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6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0E218-142F-4406-AAA5-398625E8DA15}" v="1" dt="2020-02-10T14:38:04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ée,Romy R." userId="a207622d-2e31-43f0-b964-eed2cfaeef16" providerId="ADAL" clId="{66C0E218-142F-4406-AAA5-398625E8DA15}"/>
    <pc:docChg chg="undo custSel modSld">
      <pc:chgData name="Visée,Romy R." userId="a207622d-2e31-43f0-b964-eed2cfaeef16" providerId="ADAL" clId="{66C0E218-142F-4406-AAA5-398625E8DA15}" dt="2020-02-13T07:46:20.598" v="46" actId="20577"/>
      <pc:docMkLst>
        <pc:docMk/>
      </pc:docMkLst>
      <pc:sldChg chg="modSp">
        <pc:chgData name="Visée,Romy R." userId="a207622d-2e31-43f0-b964-eed2cfaeef16" providerId="ADAL" clId="{66C0E218-142F-4406-AAA5-398625E8DA15}" dt="2020-02-11T19:30:38.234" v="31" actId="403"/>
        <pc:sldMkLst>
          <pc:docMk/>
          <pc:sldMk cId="1535844035" sldId="256"/>
        </pc:sldMkLst>
        <pc:spChg chg="mod">
          <ac:chgData name="Visée,Romy R." userId="a207622d-2e31-43f0-b964-eed2cfaeef16" providerId="ADAL" clId="{66C0E218-142F-4406-AAA5-398625E8DA15}" dt="2020-02-11T19:30:38.234" v="31" actId="403"/>
          <ac:spMkLst>
            <pc:docMk/>
            <pc:sldMk cId="1535844035" sldId="256"/>
            <ac:spMk id="3" creationId="{71E5AC85-FA8D-4B49-9971-01822C3D5CF7}"/>
          </ac:spMkLst>
        </pc:spChg>
      </pc:sldChg>
      <pc:sldChg chg="modSp">
        <pc:chgData name="Visée,Romy R." userId="a207622d-2e31-43f0-b964-eed2cfaeef16" providerId="ADAL" clId="{66C0E218-142F-4406-AAA5-398625E8DA15}" dt="2020-02-13T07:46:20.598" v="46" actId="20577"/>
        <pc:sldMkLst>
          <pc:docMk/>
          <pc:sldMk cId="1780896260" sldId="257"/>
        </pc:sldMkLst>
        <pc:spChg chg="mod">
          <ac:chgData name="Visée,Romy R." userId="a207622d-2e31-43f0-b964-eed2cfaeef16" providerId="ADAL" clId="{66C0E218-142F-4406-AAA5-398625E8DA15}" dt="2020-02-13T07:46:20.598" v="46" actId="20577"/>
          <ac:spMkLst>
            <pc:docMk/>
            <pc:sldMk cId="1780896260" sldId="257"/>
            <ac:spMk id="3" creationId="{CD43767D-2ECD-42F8-BF9C-33744FD20FA4}"/>
          </ac:spMkLst>
        </pc:spChg>
      </pc:sldChg>
      <pc:sldChg chg="modSp">
        <pc:chgData name="Visée,Romy R." userId="a207622d-2e31-43f0-b964-eed2cfaeef16" providerId="ADAL" clId="{66C0E218-142F-4406-AAA5-398625E8DA15}" dt="2020-02-10T14:16:38.179" v="0" actId="5793"/>
        <pc:sldMkLst>
          <pc:docMk/>
          <pc:sldMk cId="2323525313" sldId="259"/>
        </pc:sldMkLst>
        <pc:spChg chg="mod">
          <ac:chgData name="Visée,Romy R." userId="a207622d-2e31-43f0-b964-eed2cfaeef16" providerId="ADAL" clId="{66C0E218-142F-4406-AAA5-398625E8DA15}" dt="2020-02-10T14:16:38.179" v="0" actId="5793"/>
          <ac:spMkLst>
            <pc:docMk/>
            <pc:sldMk cId="2323525313" sldId="259"/>
            <ac:spMk id="3" creationId="{CD43767D-2ECD-42F8-BF9C-33744FD20FA4}"/>
          </ac:spMkLst>
        </pc:spChg>
      </pc:sldChg>
      <pc:sldChg chg="modSp">
        <pc:chgData name="Visée,Romy R." userId="a207622d-2e31-43f0-b964-eed2cfaeef16" providerId="ADAL" clId="{66C0E218-142F-4406-AAA5-398625E8DA15}" dt="2020-02-10T14:38:20.565" v="29" actId="20577"/>
        <pc:sldMkLst>
          <pc:docMk/>
          <pc:sldMk cId="413866323" sldId="262"/>
        </pc:sldMkLst>
        <pc:spChg chg="mod">
          <ac:chgData name="Visée,Romy R." userId="a207622d-2e31-43f0-b964-eed2cfaeef16" providerId="ADAL" clId="{66C0E218-142F-4406-AAA5-398625E8DA15}" dt="2020-02-10T14:38:20.565" v="29" actId="20577"/>
          <ac:spMkLst>
            <pc:docMk/>
            <pc:sldMk cId="413866323" sldId="262"/>
            <ac:spMk id="3" creationId="{CD43767D-2ECD-42F8-BF9C-33744FD20FA4}"/>
          </ac:spMkLst>
        </pc:spChg>
      </pc:sldChg>
      <pc:sldChg chg="modSp">
        <pc:chgData name="Visée,Romy R." userId="a207622d-2e31-43f0-b964-eed2cfaeef16" providerId="ADAL" clId="{66C0E218-142F-4406-AAA5-398625E8DA15}" dt="2020-02-13T07:45:58.058" v="43" actId="27636"/>
        <pc:sldMkLst>
          <pc:docMk/>
          <pc:sldMk cId="1682284865" sldId="263"/>
        </pc:sldMkLst>
        <pc:spChg chg="mod">
          <ac:chgData name="Visée,Romy R." userId="a207622d-2e31-43f0-b964-eed2cfaeef16" providerId="ADAL" clId="{66C0E218-142F-4406-AAA5-398625E8DA15}" dt="2020-02-13T07:45:58.058" v="43" actId="27636"/>
          <ac:spMkLst>
            <pc:docMk/>
            <pc:sldMk cId="1682284865" sldId="263"/>
            <ac:spMk id="3" creationId="{CD43767D-2ECD-42F8-BF9C-33744FD20FA4}"/>
          </ac:spMkLst>
        </pc:spChg>
      </pc:sldChg>
      <pc:sldChg chg="modSp">
        <pc:chgData name="Visée,Romy R." userId="a207622d-2e31-43f0-b964-eed2cfaeef16" providerId="ADAL" clId="{66C0E218-142F-4406-AAA5-398625E8DA15}" dt="2020-02-12T19:29:31.779" v="33" actId="20577"/>
        <pc:sldMkLst>
          <pc:docMk/>
          <pc:sldMk cId="1069334963" sldId="265"/>
        </pc:sldMkLst>
        <pc:spChg chg="mod">
          <ac:chgData name="Visée,Romy R." userId="a207622d-2e31-43f0-b964-eed2cfaeef16" providerId="ADAL" clId="{66C0E218-142F-4406-AAA5-398625E8DA15}" dt="2020-02-12T19:29:31.779" v="33" actId="20577"/>
          <ac:spMkLst>
            <pc:docMk/>
            <pc:sldMk cId="1069334963" sldId="265"/>
            <ac:spMk id="3" creationId="{CD43767D-2ECD-42F8-BF9C-33744FD20FA4}"/>
          </ac:spMkLst>
        </pc:spChg>
      </pc:sldChg>
      <pc:sldChg chg="modAnim">
        <pc:chgData name="Visée,Romy R." userId="a207622d-2e31-43f0-b964-eed2cfaeef16" providerId="ADAL" clId="{66C0E218-142F-4406-AAA5-398625E8DA15}" dt="2020-02-12T19:31:01.258" v="35"/>
        <pc:sldMkLst>
          <pc:docMk/>
          <pc:sldMk cId="2674209090" sldId="266"/>
        </pc:sldMkLst>
      </pc:sldChg>
      <pc:sldChg chg="modSp">
        <pc:chgData name="Visée,Romy R." userId="a207622d-2e31-43f0-b964-eed2cfaeef16" providerId="ADAL" clId="{66C0E218-142F-4406-AAA5-398625E8DA15}" dt="2020-02-12T19:31:15.022" v="37" actId="1076"/>
        <pc:sldMkLst>
          <pc:docMk/>
          <pc:sldMk cId="3263319590" sldId="267"/>
        </pc:sldMkLst>
        <pc:spChg chg="mod">
          <ac:chgData name="Visée,Romy R." userId="a207622d-2e31-43f0-b964-eed2cfaeef16" providerId="ADAL" clId="{66C0E218-142F-4406-AAA5-398625E8DA15}" dt="2020-02-12T19:31:15.022" v="37" actId="1076"/>
          <ac:spMkLst>
            <pc:docMk/>
            <pc:sldMk cId="3263319590" sldId="267"/>
            <ac:spMk id="2" creationId="{67C62487-720A-488B-BCAD-C5C09A444E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gewrichten-gewrichten-zorgen-ervoor-dat-je-kunt-bewegen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2CEB619-6D4B-4C41-BD92-79F99D32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1498" y="681281"/>
            <a:ext cx="6147454" cy="2262781"/>
          </a:xfrm>
        </p:spPr>
        <p:txBody>
          <a:bodyPr>
            <a:normAutofit/>
          </a:bodyPr>
          <a:lstStyle/>
          <a:p>
            <a:r>
              <a:rPr lang="nl-NL" sz="4400" dirty="0"/>
              <a:t>2.2 Botten bewegen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E5AC85-FA8D-4B49-9971-01822C3D5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1498" y="4252919"/>
            <a:ext cx="5681134" cy="1126283"/>
          </a:xfrm>
        </p:spPr>
        <p:txBody>
          <a:bodyPr>
            <a:normAutofit/>
          </a:bodyPr>
          <a:lstStyle/>
          <a:p>
            <a:r>
              <a:rPr lang="nl-NL" sz="2400" dirty="0"/>
              <a:t>13 februari 2020</a:t>
            </a:r>
            <a:br>
              <a:rPr lang="nl-NL" sz="2400" dirty="0"/>
            </a:br>
            <a:r>
              <a:rPr lang="nl-NL" sz="2400" dirty="0"/>
              <a:t>Hoofdstuk 2: blz. 40</a:t>
            </a:r>
            <a:br>
              <a:rPr lang="nl-NL" dirty="0"/>
            </a:br>
            <a:endParaRPr lang="nl-NL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Afbeeldingsresultaat voor botten bewegen">
            <a:extLst>
              <a:ext uri="{FF2B5EF4-FFF2-40B4-BE49-F238E27FC236}">
                <a16:creationId xmlns:a16="http://schemas.microsoft.com/office/drawing/2014/main" id="{9EBE0068-4841-4C04-A3D7-DF6A5DF88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/>
          <a:stretch/>
        </p:blipFill>
        <p:spPr bwMode="auto">
          <a:xfrm>
            <a:off x="-2650" y="10"/>
            <a:ext cx="3681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4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138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29" name="Group 152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30" name="Rectangle 166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1" name="Freeform 6">
            <a:extLst>
              <a:ext uri="{FF2B5EF4-FFF2-40B4-BE49-F238E27FC236}">
                <a16:creationId xmlns:a16="http://schemas.microsoft.com/office/drawing/2014/main" id="{5DAD59F4-58F1-4349-B03E-23A6229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C62487-720A-488B-BCAD-C5C09A444EA7}"/>
              </a:ext>
            </a:extLst>
          </p:cNvPr>
          <p:cNvSpPr txBox="1"/>
          <p:nvPr/>
        </p:nvSpPr>
        <p:spPr>
          <a:xfrm>
            <a:off x="2589213" y="4529540"/>
            <a:ext cx="8915399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Rolgewricht en eivormig gewricht</a:t>
            </a:r>
          </a:p>
        </p:txBody>
      </p:sp>
      <p:sp>
        <p:nvSpPr>
          <p:cNvPr id="5132" name="Rectangle 170">
            <a:extLst>
              <a:ext uri="{FF2B5EF4-FFF2-40B4-BE49-F238E27FC236}">
                <a16:creationId xmlns:a16="http://schemas.microsoft.com/office/drawing/2014/main" id="{780C519C-BAF3-42D9-9854-52407DF7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35331"/>
            <a:ext cx="8962708" cy="3607485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Afbeeldingsresultaat voor rolgewricht">
            <a:extLst>
              <a:ext uri="{FF2B5EF4-FFF2-40B4-BE49-F238E27FC236}">
                <a16:creationId xmlns:a16="http://schemas.microsoft.com/office/drawing/2014/main" id="{0DD0BAA5-EE3F-4C5B-9744-5F6844E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812" y="804672"/>
            <a:ext cx="2067518" cy="32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rolgewricht">
            <a:extLst>
              <a:ext uri="{FF2B5EF4-FFF2-40B4-BE49-F238E27FC236}">
                <a16:creationId xmlns:a16="http://schemas.microsoft.com/office/drawing/2014/main" id="{A508D15A-615C-42D2-9CBF-0E3F98FB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501" y="1400640"/>
            <a:ext cx="2772128" cy="20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45;p9">
            <a:extLst>
              <a:ext uri="{FF2B5EF4-FFF2-40B4-BE49-F238E27FC236}">
                <a16:creationId xmlns:a16="http://schemas.microsoft.com/office/drawing/2014/main" id="{D292930B-4F36-4EF0-9FFA-52C04BE47F6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tretch/>
        </p:blipFill>
        <p:spPr>
          <a:xfrm>
            <a:off x="8618925" y="1331367"/>
            <a:ext cx="2769268" cy="221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72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74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5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6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7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8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79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0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1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2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83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84" name="Group 115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85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86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87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88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89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0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1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2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3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4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95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96" name="Rectangle 129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97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C62487-720A-488B-BCAD-C5C09A444EA7}"/>
              </a:ext>
            </a:extLst>
          </p:cNvPr>
          <p:cNvSpPr txBox="1"/>
          <p:nvPr/>
        </p:nvSpPr>
        <p:spPr>
          <a:xfrm>
            <a:off x="2589213" y="4775200"/>
            <a:ext cx="8915399" cy="82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Zadelgewricht</a:t>
            </a:r>
          </a:p>
        </p:txBody>
      </p:sp>
      <p:pic>
        <p:nvPicPr>
          <p:cNvPr id="7170" name="Picture 2" descr="Afbeeldingsresultaat voor eivormig gewricht vingerkootje">
            <a:extLst>
              <a:ext uri="{FF2B5EF4-FFF2-40B4-BE49-F238E27FC236}">
                <a16:creationId xmlns:a16="http://schemas.microsoft.com/office/drawing/2014/main" id="{8B348902-6D82-4407-81B9-613503B2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757416"/>
            <a:ext cx="4375837" cy="36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zadelgewricht">
            <a:extLst>
              <a:ext uri="{FF2B5EF4-FFF2-40B4-BE49-F238E27FC236}">
                <a16:creationId xmlns:a16="http://schemas.microsoft.com/office/drawing/2014/main" id="{B0D07B8A-7155-4294-9903-7D3C9E24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920" y="1274592"/>
            <a:ext cx="5408611" cy="30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4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06527"/>
            <a:ext cx="8915399" cy="1643656"/>
          </a:xfrm>
        </p:spPr>
        <p:txBody>
          <a:bodyPr>
            <a:normAutofit/>
          </a:bodyPr>
          <a:lstStyle/>
          <a:p>
            <a:r>
              <a:rPr lang="nl-NL" dirty="0" err="1"/>
              <a:t>To</a:t>
            </a:r>
            <a:r>
              <a:rPr lang="nl-NL" dirty="0"/>
              <a:t> do: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229" y="2353517"/>
            <a:ext cx="9736771" cy="3051603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Lezen 2.2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200" dirty="0"/>
              <a:t>Maken opdrachten 1 t/m 11 (opdracht 3 </a:t>
            </a:r>
            <a:r>
              <a:rPr lang="nl-NL" sz="2200" b="1" dirty="0"/>
              <a:t>niet</a:t>
            </a:r>
            <a:r>
              <a:rPr lang="nl-NL" sz="2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200" dirty="0"/>
          </a:p>
          <a:p>
            <a:r>
              <a:rPr lang="nl-NL" sz="2200" b="1" dirty="0"/>
              <a:t>Wat niet af is = huiswerk</a:t>
            </a:r>
          </a:p>
        </p:txBody>
      </p:sp>
    </p:spTree>
    <p:extLst>
      <p:ext uri="{BB962C8B-B14F-4D97-AF65-F5344CB8AC3E}">
        <p14:creationId xmlns:p14="http://schemas.microsoft.com/office/powerpoint/2010/main" val="168228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197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198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9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8526" y="552624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Afsluiting</a:t>
            </a:r>
            <a:endParaRPr lang="en-US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813" y="2129263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rgbClr val="000000"/>
                </a:solidFill>
              </a:rPr>
              <a:t>Kahoot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rgbClr val="000000"/>
                </a:solidFill>
              </a:rPr>
              <a:t>Wat </a:t>
            </a:r>
            <a:r>
              <a:rPr lang="en-US" sz="2400" dirty="0" err="1">
                <a:solidFill>
                  <a:srgbClr val="000000"/>
                </a:solidFill>
              </a:rPr>
              <a:t>niet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af</a:t>
            </a:r>
            <a:r>
              <a:rPr lang="en-US" sz="2400" dirty="0">
                <a:solidFill>
                  <a:srgbClr val="000000"/>
                </a:solidFill>
              </a:rPr>
              <a:t> is, is HW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rgbClr val="000000"/>
                </a:solidFill>
              </a:rPr>
              <a:t>Post- its: Tip &amp; Top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Afbeeldingsresultaat voor kahoot">
            <a:extLst>
              <a:ext uri="{FF2B5EF4-FFF2-40B4-BE49-F238E27FC236}">
                <a16:creationId xmlns:a16="http://schemas.microsoft.com/office/drawing/2014/main" id="{419A77C7-54CE-425F-92B0-18EC708F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9722" y="3573552"/>
            <a:ext cx="5451627" cy="306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Wie ben </a:t>
            </a:r>
            <a:r>
              <a:rPr lang="en-US" sz="4400" dirty="0" err="1">
                <a:solidFill>
                  <a:srgbClr val="FFFFFF"/>
                </a:solidFill>
              </a:rPr>
              <a:t>ik</a:t>
            </a:r>
            <a:r>
              <a:rPr lang="en-US" sz="44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92" y="2623930"/>
            <a:ext cx="9383408" cy="328729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Romy Visée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20 jaar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Tiel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Hobby’s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Fobie</a:t>
            </a:r>
          </a:p>
        </p:txBody>
      </p:sp>
    </p:spTree>
    <p:extLst>
      <p:ext uri="{BB962C8B-B14F-4D97-AF65-F5344CB8AC3E}">
        <p14:creationId xmlns:p14="http://schemas.microsoft.com/office/powerpoint/2010/main" val="17604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06527"/>
            <a:ext cx="8915399" cy="1643656"/>
          </a:xfrm>
        </p:spPr>
        <p:txBody>
          <a:bodyPr>
            <a:normAutofit fontScale="90000"/>
          </a:bodyPr>
          <a:lstStyle/>
          <a:p>
            <a:r>
              <a:rPr lang="nl-NL" dirty="0"/>
              <a:t>Wat gaan we vandaag doen?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2302717"/>
            <a:ext cx="9183688" cy="37551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Huiswerk van de vorige les af? Antwoorden op </a:t>
            </a:r>
            <a:r>
              <a:rPr lang="nl-NL" sz="2000" dirty="0" err="1"/>
              <a:t>Workspace</a:t>
            </a: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Filmpje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Theorie 2.2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Lezen 2.2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/>
              <a:t>Maken </a:t>
            </a:r>
            <a:r>
              <a:rPr lang="nl-NL" sz="2000" dirty="0"/>
              <a:t>opdrachten 1 t/m 11 (opdracht 3 </a:t>
            </a:r>
            <a:r>
              <a:rPr lang="nl-NL" sz="2000" b="1" dirty="0"/>
              <a:t>niet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 err="1"/>
              <a:t>Kahoot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8089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019" y="942108"/>
            <a:ext cx="3256550" cy="4969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Lesdoelen	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0935" y="1293170"/>
            <a:ext cx="6455549" cy="496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de 4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manieren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waarop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botten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met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elkaar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zijn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verbonden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onderscheiden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bouw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werking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gewrichten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beschrijven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de 5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soorten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gewrichten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benoemen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uitleggen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hoe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deze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werken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 3" charset="2"/>
              <a:buChar char="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2302717"/>
            <a:ext cx="8915399" cy="2705101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https://schooltv.nl/video/gewrichten-gewrichten-zorgen-ervoor-dat-je-kunt-bewegen/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EEA64AF-5B3C-4E0A-BECE-67C33C5B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371475"/>
            <a:ext cx="8915399" cy="964358"/>
          </a:xfrm>
        </p:spPr>
        <p:txBody>
          <a:bodyPr>
            <a:normAutofit/>
          </a:bodyPr>
          <a:lstStyle/>
          <a:p>
            <a:r>
              <a:rPr lang="nl-NL" dirty="0"/>
              <a:t>Filmpje	</a:t>
            </a:r>
          </a:p>
        </p:txBody>
      </p:sp>
    </p:spTree>
    <p:extLst>
      <p:ext uri="{BB962C8B-B14F-4D97-AF65-F5344CB8AC3E}">
        <p14:creationId xmlns:p14="http://schemas.microsoft.com/office/powerpoint/2010/main" val="311287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06527"/>
            <a:ext cx="8915399" cy="1643656"/>
          </a:xfrm>
        </p:spPr>
        <p:txBody>
          <a:bodyPr>
            <a:normAutofit/>
          </a:bodyPr>
          <a:lstStyle/>
          <a:p>
            <a:r>
              <a:rPr lang="nl-NL" dirty="0"/>
              <a:t>Botverbindingen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2302717"/>
            <a:ext cx="8915399" cy="27051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Google Shape;164;p3">
            <a:extLst>
              <a:ext uri="{FF2B5EF4-FFF2-40B4-BE49-F238E27FC236}">
                <a16:creationId xmlns:a16="http://schemas.microsoft.com/office/drawing/2014/main" id="{38E96E39-D92D-4E0D-A797-3138AEDA2299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6311" y="2302717"/>
            <a:ext cx="9601200" cy="323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Hoe werken gewrichten?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Gewrichtsknobbel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draait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gewrichtskom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Laagje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kraakbeen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Gewrichtskapsel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maakt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gewrichtssmeer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Gewrichtsbanden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-&gt;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belaste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gewrichten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Afbeeldingsresultaat voor hoe werkt een gewricht">
            <a:extLst>
              <a:ext uri="{FF2B5EF4-FFF2-40B4-BE49-F238E27FC236}">
                <a16:creationId xmlns:a16="http://schemas.microsoft.com/office/drawing/2014/main" id="{3DA42EBE-B238-4896-9ED6-F88C3A3A6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-5404" b="16127"/>
          <a:stretch/>
        </p:blipFill>
        <p:spPr bwMode="auto">
          <a:xfrm>
            <a:off x="6091916" y="1009351"/>
            <a:ext cx="5451627" cy="45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91050B-0293-4AC3-874F-79DABB26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312262"/>
            <a:ext cx="8131550" cy="2262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gewrichten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43767D-2ECD-42F8-BF9C-33744FD20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11" y="2804160"/>
            <a:ext cx="8655749" cy="277708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2400" dirty="0" err="1"/>
              <a:t>Kogelgewricht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2400" dirty="0" err="1"/>
              <a:t>Scharniergewricht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2400" dirty="0" err="1"/>
              <a:t>Rolgewricht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2400" dirty="0" err="1"/>
              <a:t>Zadelgewricht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2400" dirty="0" err="1"/>
              <a:t>Eivormig</a:t>
            </a:r>
            <a:r>
              <a:rPr lang="en-US" sz="2400" dirty="0"/>
              <a:t> </a:t>
            </a:r>
            <a:r>
              <a:rPr lang="en-US" sz="2400" dirty="0" err="1"/>
              <a:t>gewricht</a:t>
            </a:r>
            <a:endParaRPr lang="en-US" sz="2400" dirty="0"/>
          </a:p>
          <a:p>
            <a:pPr>
              <a:lnSpc>
                <a:spcPct val="90000"/>
              </a:lnSpc>
              <a:buFont typeface="Wingdings 3" charset="2"/>
              <a:buChar char=""/>
            </a:pPr>
            <a:endParaRPr lang="en-US" sz="7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7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42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144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3" name="Group 158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04" name="Rectangle 172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C62487-720A-488B-BCAD-C5C09A444EA7}"/>
              </a:ext>
            </a:extLst>
          </p:cNvPr>
          <p:cNvSpPr txBox="1"/>
          <p:nvPr/>
        </p:nvSpPr>
        <p:spPr>
          <a:xfrm>
            <a:off x="2070482" y="278383"/>
            <a:ext cx="8915399" cy="82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Kogelgewricht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scharniergewricht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Afbeeldingsresultaat voor heup">
            <a:extLst>
              <a:ext uri="{FF2B5EF4-FFF2-40B4-BE49-F238E27FC236}">
                <a16:creationId xmlns:a16="http://schemas.microsoft.com/office/drawing/2014/main" id="{7E75924D-7D74-493F-88F2-4DBC0D7D7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/>
          <a:stretch/>
        </p:blipFill>
        <p:spPr bwMode="auto">
          <a:xfrm>
            <a:off x="2204338" y="1278139"/>
            <a:ext cx="3046069" cy="52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scharniergewricht">
            <a:extLst>
              <a:ext uri="{FF2B5EF4-FFF2-40B4-BE49-F238E27FC236}">
                <a16:creationId xmlns:a16="http://schemas.microsoft.com/office/drawing/2014/main" id="{56C3C695-50EB-4525-99C0-9023CC35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068" y="1849121"/>
            <a:ext cx="4012051" cy="43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19590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41826925F3540B5A18FF5C6B7DF7A" ma:contentTypeVersion="11" ma:contentTypeDescription="Een nieuw document maken." ma:contentTypeScope="" ma:versionID="b67141978ab03e00fa3a59a235163302">
  <xsd:schema xmlns:xsd="http://www.w3.org/2001/XMLSchema" xmlns:xs="http://www.w3.org/2001/XMLSchema" xmlns:p="http://schemas.microsoft.com/office/2006/metadata/properties" xmlns:ns3="6ed89db6-d158-478a-a795-465c84313332" xmlns:ns4="46bba6e6-d903-448b-921b-6d9b5118dcef" targetNamespace="http://schemas.microsoft.com/office/2006/metadata/properties" ma:root="true" ma:fieldsID="966e2cd3188c61bb8286ab1230adfde5" ns3:_="" ns4:_="">
    <xsd:import namespace="6ed89db6-d158-478a-a795-465c84313332"/>
    <xsd:import namespace="46bba6e6-d903-448b-921b-6d9b5118dc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89db6-d158-478a-a795-465c84313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ba6e6-d903-448b-921b-6d9b5118d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950274-F394-45FB-B1CA-BD8E49D78A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57C99F-B5A5-413B-928F-2104B9C45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d89db6-d158-478a-a795-465c84313332"/>
    <ds:schemaRef ds:uri="46bba6e6-d903-448b-921b-6d9b5118d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39039E-63D8-471A-ACFF-F63D395BE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183</Words>
  <Application>Microsoft Office PowerPoint</Application>
  <PresentationFormat>Breedbeeld</PresentationFormat>
  <Paragraphs>47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Sliert</vt:lpstr>
      <vt:lpstr>2.2 Botten bewegen</vt:lpstr>
      <vt:lpstr>Wie ben ik?</vt:lpstr>
      <vt:lpstr>Wat gaan we vandaag doen?</vt:lpstr>
      <vt:lpstr>Lesdoelen </vt:lpstr>
      <vt:lpstr>Filmpje </vt:lpstr>
      <vt:lpstr>Botverbindingen</vt:lpstr>
      <vt:lpstr>Hoe werken gewrichten?</vt:lpstr>
      <vt:lpstr>Welke soorten gewrichten zijn er?</vt:lpstr>
      <vt:lpstr>PowerPoint-presentatie</vt:lpstr>
      <vt:lpstr>PowerPoint-presentatie</vt:lpstr>
      <vt:lpstr>PowerPoint-presentatie</vt:lpstr>
      <vt:lpstr>To do: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Botten bewegen</dc:title>
  <dc:creator>Romy Visée</dc:creator>
  <cp:lastModifiedBy>Romy Visée</cp:lastModifiedBy>
  <cp:revision>3</cp:revision>
  <dcterms:created xsi:type="dcterms:W3CDTF">2020-02-11T18:42:20Z</dcterms:created>
  <dcterms:modified xsi:type="dcterms:W3CDTF">2020-02-13T07:46:22Z</dcterms:modified>
</cp:coreProperties>
</file>